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58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04"/>
    <p:restoredTop sz="94745"/>
  </p:normalViewPr>
  <p:slideViewPr>
    <p:cSldViewPr snapToGrid="0" snapToObjects="1">
      <p:cViewPr varScale="1">
        <p:scale>
          <a:sx n="69" d="100"/>
          <a:sy n="69" d="100"/>
        </p:scale>
        <p:origin x="232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3-16T21:47:10.376" idx="1">
    <p:pos x="6930" y="583"/>
    <p:text/>
    <p:extLst>
      <p:ext uri="{C676402C-5697-4E1C-873F-D02D1690AC5C}">
        <p15:threadingInfo xmlns:p15="http://schemas.microsoft.com/office/powerpoint/2012/main" timeZoneBias="0"/>
      </p:ext>
    </p:extLst>
  </p:cm>
</p:cmLst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C4092F-4CD6-C44D-B5BD-728B43CFE589}" type="datetimeFigureOut">
              <a:rPr lang="en-US" smtClean="0"/>
              <a:t>3/17/16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D17269-2011-6340-9281-6559D79D0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86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D17269-2011-6340-9281-6559D79D04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013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558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562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85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36331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6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15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483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39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633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518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125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500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24CFC-35AE-884B-9C63-BFE55248CA33}" type="datetimeFigureOut">
              <a:rPr lang="en-US" smtClean="0"/>
              <a:t>3/17/16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5102EB-9747-3C4A-AFF3-05F5FAC019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33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Digital technology, tools and applications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396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Cascaded = applied in certain order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Style = layout/presentation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Sheet = document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24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Content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Management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72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Day 1: Web applications and standards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Day 2: API and layered approach to creating applications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Day 3: Applications interaction and scaling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383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Web applications and standards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HTML – the content</a:t>
            </a:r>
          </a:p>
          <a:p>
            <a:pPr lvl="1"/>
            <a:r>
              <a:rPr lang="en-US" dirty="0" smtClean="0"/>
              <a:t>Create a web page</a:t>
            </a:r>
          </a:p>
          <a:p>
            <a:pPr lvl="1"/>
            <a:r>
              <a:rPr lang="en-US" dirty="0" smtClean="0"/>
              <a:t>Create a web site with several pages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CSS – the layout and design</a:t>
            </a:r>
          </a:p>
          <a:p>
            <a:pPr lvl="1"/>
            <a:r>
              <a:rPr lang="en-US" dirty="0" smtClean="0"/>
              <a:t>Web page layout</a:t>
            </a:r>
          </a:p>
          <a:p>
            <a:pPr lvl="1"/>
            <a:r>
              <a:rPr lang="en-US" dirty="0" smtClean="0"/>
              <a:t>Web page design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CMSs</a:t>
            </a:r>
          </a:p>
        </p:txBody>
      </p:sp>
    </p:spTree>
    <p:extLst>
      <p:ext uri="{BB962C8B-B14F-4D97-AF65-F5344CB8AC3E}">
        <p14:creationId xmlns:p14="http://schemas.microsoft.com/office/powerpoint/2010/main" val="399555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API and layered application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JavaScript – the programming language for the Web</a:t>
            </a:r>
          </a:p>
          <a:p>
            <a:pPr lvl="1"/>
            <a:r>
              <a:rPr lang="en-US" dirty="0" smtClean="0"/>
              <a:t>Using in the browser</a:t>
            </a:r>
          </a:p>
          <a:p>
            <a:pPr lvl="1"/>
            <a:r>
              <a:rPr lang="en-US" dirty="0" smtClean="0"/>
              <a:t>Using in the server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API – server side application</a:t>
            </a:r>
          </a:p>
          <a:p>
            <a:pPr lvl="1"/>
            <a:r>
              <a:rPr lang="en-US" dirty="0" smtClean="0"/>
              <a:t>Standards: HTTP, JSON</a:t>
            </a:r>
          </a:p>
          <a:p>
            <a:pPr lvl="1"/>
            <a:r>
              <a:rPr lang="en-US" dirty="0" smtClean="0"/>
              <a:t>Databases</a:t>
            </a:r>
          </a:p>
          <a:p>
            <a:pPr lvl="1"/>
            <a:r>
              <a:rPr lang="en-US" dirty="0" err="1" smtClean="0"/>
              <a:t>Node.js</a:t>
            </a:r>
            <a:endParaRPr lang="en-US" dirty="0" smtClean="0"/>
          </a:p>
          <a:p>
            <a:pPr lvl="1"/>
            <a:r>
              <a:rPr lang="en-US" dirty="0" smtClean="0"/>
              <a:t>Firebase</a:t>
            </a:r>
          </a:p>
        </p:txBody>
      </p:sp>
    </p:spTree>
    <p:extLst>
      <p:ext uri="{BB962C8B-B14F-4D97-AF65-F5344CB8AC3E}">
        <p14:creationId xmlns:p14="http://schemas.microsoft.com/office/powerpoint/2010/main" val="315135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Application interaction and scaling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Interaction</a:t>
            </a:r>
          </a:p>
          <a:p>
            <a:pPr lvl="1"/>
            <a:r>
              <a:rPr lang="en-US" dirty="0" smtClean="0"/>
              <a:t>Servers talking to each other</a:t>
            </a:r>
          </a:p>
          <a:p>
            <a:pPr lvl="1"/>
            <a:r>
              <a:rPr lang="en-US" dirty="0" smtClean="0"/>
              <a:t>IFTTT – “if this then that”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Scaling</a:t>
            </a:r>
          </a:p>
          <a:p>
            <a:pPr lvl="1"/>
            <a:r>
              <a:rPr lang="en-US" dirty="0" smtClean="0"/>
              <a:t>Vertical</a:t>
            </a:r>
          </a:p>
          <a:p>
            <a:pPr lvl="1"/>
            <a:r>
              <a:rPr lang="en-US" dirty="0" smtClean="0"/>
              <a:t>Horizontal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What’s next</a:t>
            </a:r>
          </a:p>
        </p:txBody>
      </p:sp>
    </p:spTree>
    <p:extLst>
      <p:ext uri="{BB962C8B-B14F-4D97-AF65-F5344CB8AC3E}">
        <p14:creationId xmlns:p14="http://schemas.microsoft.com/office/powerpoint/2010/main" val="643283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applications and standards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April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96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Hyper-Text = interconnected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Markup = annotated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Language = vocabulary (tags) + grammar (rules)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746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websites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3333" b="7397"/>
          <a:stretch/>
        </p:blipFill>
        <p:spPr>
          <a:xfrm>
            <a:off x="1649506" y="1359451"/>
            <a:ext cx="8892988" cy="4928354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http://www.internetlivestats.com/total-number-of-websites/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04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7711"/>
            <a:ext cx="12192000" cy="58838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HTML document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2255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1723</TotalTime>
  <Words>178</Words>
  <Application>Microsoft Macintosh PowerPoint</Application>
  <PresentationFormat>Widescreen</PresentationFormat>
  <Paragraphs>48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Digital technology, tools and applications</vt:lpstr>
      <vt:lpstr>Our plan</vt:lpstr>
      <vt:lpstr>1. Web applications and standards</vt:lpstr>
      <vt:lpstr>2. API and layered application design</vt:lpstr>
      <vt:lpstr>3. Application interaction and scaling</vt:lpstr>
      <vt:lpstr>Web applications and standards</vt:lpstr>
      <vt:lpstr>HTML</vt:lpstr>
      <vt:lpstr>Number of websites</vt:lpstr>
      <vt:lpstr>HTML document</vt:lpstr>
      <vt:lpstr>CSS</vt:lpstr>
      <vt:lpstr>CMS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tools and applications</dc:title>
  <dc:creator>Microsoft Office User</dc:creator>
  <cp:lastModifiedBy>Microsoft Office User</cp:lastModifiedBy>
  <cp:revision>12</cp:revision>
  <dcterms:created xsi:type="dcterms:W3CDTF">2016-03-15T22:18:06Z</dcterms:created>
  <dcterms:modified xsi:type="dcterms:W3CDTF">2016-03-17T21:16:42Z</dcterms:modified>
</cp:coreProperties>
</file>

<file path=docProps/thumbnail.jpeg>
</file>